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7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3" r:id="rId8"/>
    <p:sldId id="278" r:id="rId9"/>
    <p:sldId id="264" r:id="rId10"/>
    <p:sldId id="265" r:id="rId11"/>
    <p:sldId id="279" r:id="rId12"/>
    <p:sldId id="266" r:id="rId13"/>
    <p:sldId id="267" r:id="rId14"/>
    <p:sldId id="268" r:id="rId15"/>
    <p:sldId id="271" r:id="rId16"/>
    <p:sldId id="269" r:id="rId17"/>
    <p:sldId id="280" r:id="rId18"/>
    <p:sldId id="273" r:id="rId19"/>
    <p:sldId id="28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25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3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70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8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1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2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9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03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7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5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86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3.m4a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7" Type="http://schemas.openxmlformats.org/officeDocument/2006/relationships/image" Target="../media/image9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0.m4a"/><Relationship Id="rId7" Type="http://schemas.openxmlformats.org/officeDocument/2006/relationships/image" Target="../media/image10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0.m4a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2.m4a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2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5.m4a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5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7.m4a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7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9.m4a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em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291" y="1226127"/>
            <a:ext cx="9050481" cy="188870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Prediction of profitable entry for high momentum stocks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3384" y="4574755"/>
            <a:ext cx="2980314" cy="1301304"/>
          </a:xfrm>
        </p:spPr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r>
              <a:rPr lang="en-US" sz="2600" dirty="0" smtClean="0"/>
              <a:t>Lenin Kamma</a:t>
            </a:r>
          </a:p>
          <a:p>
            <a:r>
              <a:rPr lang="en-US" sz="2600" dirty="0" smtClean="0"/>
              <a:t>Bellevue University</a:t>
            </a:r>
          </a:p>
          <a:p>
            <a:r>
              <a:rPr lang="en-US" sz="2600" dirty="0" smtClean="0"/>
              <a:t>Professor: Catie Williams</a:t>
            </a:r>
            <a:endParaRPr lang="en-US" sz="2600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80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7682343" cy="566113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delta distribution is not uniform</a:t>
            </a:r>
            <a:endParaRPr lang="en-US" sz="36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612" y="2023109"/>
            <a:ext cx="8617268" cy="380668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15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Profit and loss distribution – Shopify stock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59050" y="2066924"/>
            <a:ext cx="7807960" cy="391961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628" y="961351"/>
            <a:ext cx="8077199" cy="566113"/>
          </a:xfrm>
        </p:spPr>
        <p:txBody>
          <a:bodyPr>
            <a:noAutofit/>
          </a:bodyPr>
          <a:lstStyle/>
          <a:p>
            <a:r>
              <a:rPr lang="en-US" sz="3600" dirty="0" smtClean="0"/>
              <a:t>Predicted profit vs Actual profit – Shopify stock</a:t>
            </a:r>
            <a:endParaRPr lang="en-US" sz="360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9275" y="1840230"/>
            <a:ext cx="8553450" cy="4289107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0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849" y="629553"/>
            <a:ext cx="9833262" cy="976361"/>
          </a:xfrm>
        </p:spPr>
        <p:txBody>
          <a:bodyPr>
            <a:normAutofit/>
          </a:bodyPr>
          <a:lstStyle/>
          <a:p>
            <a:r>
              <a:rPr lang="en-US" sz="3600" dirty="0"/>
              <a:t>Predicted profit vs Actual profit – </a:t>
            </a:r>
            <a:r>
              <a:rPr lang="en-US" sz="3600" dirty="0" smtClean="0"/>
              <a:t>Amazon </a:t>
            </a:r>
            <a:r>
              <a:rPr lang="en-US" sz="3600" dirty="0"/>
              <a:t>stock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562" y="2091689"/>
            <a:ext cx="7000875" cy="353758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0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7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24008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</a:t>
            </a:r>
            <a:r>
              <a:rPr lang="en-US" sz="3600" dirty="0"/>
              <a:t>Predicted profit vs Actual profit – </a:t>
            </a:r>
            <a:r>
              <a:rPr lang="en-US" sz="3600" dirty="0" smtClean="0"/>
              <a:t>Tesla </a:t>
            </a:r>
            <a:r>
              <a:rPr lang="en-US" sz="3600" dirty="0"/>
              <a:t>stock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2607" y="1935960"/>
            <a:ext cx="7491413" cy="3933134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8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4943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Results-1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/>
              <a:t>daily price fluctuations for these three stocks. </a:t>
            </a:r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/>
              <a:t>price range of Tesla is found to be +/-$5 to +/-$20, </a:t>
            </a:r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Amazon </a:t>
            </a:r>
            <a:r>
              <a:rPr lang="en-US" dirty="0"/>
              <a:t>+/-$10 to +/-$</a:t>
            </a:r>
            <a:r>
              <a:rPr lang="en-US" dirty="0" smtClean="0"/>
              <a:t>200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Shopify </a:t>
            </a:r>
            <a:r>
              <a:rPr lang="en-US" dirty="0"/>
              <a:t>+/-$5 to +/-$80 per </a:t>
            </a:r>
            <a:r>
              <a:rPr lang="en-US" dirty="0" smtClean="0"/>
              <a:t>day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0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331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4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24008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Results-2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88720" y="1868594"/>
            <a:ext cx="10058400" cy="402336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Shopify</a:t>
            </a:r>
            <a:r>
              <a:rPr lang="en-US" dirty="0"/>
              <a:t>, Tesla, and Amazon stocks are part of high momentum stocks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</a:t>
            </a:r>
            <a:r>
              <a:rPr lang="en-US" dirty="0" smtClean="0"/>
              <a:t>rofit </a:t>
            </a:r>
            <a:r>
              <a:rPr lang="en-US" dirty="0"/>
              <a:t>can be made in the order of $5 to $ </a:t>
            </a:r>
            <a:r>
              <a:rPr lang="en-US" dirty="0" smtClean="0"/>
              <a:t>40 per stock if entered at appropriate price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prices of the stocks are reaching new highs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9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24008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Conclusions - 1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If Shopify stock price is greater than $</a:t>
            </a:r>
            <a:r>
              <a:rPr lang="en-US" dirty="0" smtClean="0"/>
              <a:t>500.00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When stock is bought at the opening price and sold at the peak price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    	The predicted mean </a:t>
            </a:r>
            <a:r>
              <a:rPr lang="en-US" dirty="0"/>
              <a:t>profit </a:t>
            </a:r>
            <a:r>
              <a:rPr lang="en-US" dirty="0" smtClean="0"/>
              <a:t>-  $20.30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    	The </a:t>
            </a:r>
            <a:r>
              <a:rPr lang="en-US" dirty="0"/>
              <a:t>actual </a:t>
            </a:r>
            <a:r>
              <a:rPr lang="en-US" dirty="0" smtClean="0"/>
              <a:t>mean profit   - $16.20 </a:t>
            </a:r>
          </a:p>
          <a:p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2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8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83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2" y="524008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Conclusions-2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If </a:t>
            </a:r>
            <a:r>
              <a:rPr lang="en-US" dirty="0" smtClean="0"/>
              <a:t>Amazon </a:t>
            </a:r>
            <a:r>
              <a:rPr lang="en-US" dirty="0"/>
              <a:t>stock price is greater than </a:t>
            </a:r>
            <a:r>
              <a:rPr lang="en-US" dirty="0" smtClean="0"/>
              <a:t>$3000.00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sz="2000" dirty="0"/>
              <a:t>When stock is bought at opening price and sold at peak price</a:t>
            </a:r>
          </a:p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smtClean="0"/>
              <a:t>	The predicted </a:t>
            </a:r>
            <a:r>
              <a:rPr lang="en-US" dirty="0"/>
              <a:t>mean profit -  </a:t>
            </a:r>
            <a:r>
              <a:rPr lang="en-US" dirty="0" smtClean="0"/>
              <a:t>$44.00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smtClean="0"/>
              <a:t>	The </a:t>
            </a:r>
            <a:r>
              <a:rPr lang="en-US" dirty="0"/>
              <a:t>actual mean profit   - </a:t>
            </a:r>
            <a:r>
              <a:rPr lang="en-US" dirty="0" smtClean="0"/>
              <a:t>$34.30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23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2" y="524008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Disclaimer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These observations are based on the stock history and the linear regression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Not a financial advise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2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23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3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Research Goal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Measure daily price fluctuations of momentum stocks</a:t>
            </a:r>
          </a:p>
          <a:p>
            <a:pPr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Predict the profitable entry for three momentum stocks (Shopify, Tesla, and Amazon)</a:t>
            </a:r>
          </a:p>
          <a:p>
            <a:pPr>
              <a:lnSpc>
                <a:spcPct val="300000"/>
              </a:lnSpc>
            </a:pPr>
            <a:endParaRPr lang="en-US" dirty="0" smtClean="0"/>
          </a:p>
          <a:p>
            <a:pPr marL="0" indent="0">
              <a:lnSpc>
                <a:spcPct val="300000"/>
              </a:lnSpc>
              <a:buNone/>
            </a:pPr>
            <a:endParaRPr lang="en-US" dirty="0"/>
          </a:p>
          <a:p>
            <a:pPr>
              <a:lnSpc>
                <a:spcPct val="300000"/>
              </a:lnSpc>
            </a:pPr>
            <a:endParaRPr lang="en-US" dirty="0" smtClean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24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41603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Acknowledgements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</a:p>
          <a:p>
            <a:pPr lvl="1">
              <a:lnSpc>
                <a:spcPct val="200000"/>
              </a:lnSpc>
            </a:pPr>
            <a:r>
              <a:rPr lang="en-US" sz="2000" dirty="0" smtClean="0"/>
              <a:t> Professor Catie Williams for Feedback</a:t>
            </a:r>
          </a:p>
          <a:p>
            <a:pPr lvl="1">
              <a:lnSpc>
                <a:spcPct val="200000"/>
              </a:lnSpc>
            </a:pPr>
            <a:r>
              <a:rPr lang="en-US" sz="2000" dirty="0" smtClean="0"/>
              <a:t> Classmates for their reviews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3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Source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1" y="2867891"/>
            <a:ext cx="9166657" cy="258733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Historical stock prices are available at Yahoo finance website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Data extracted for all three stocks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3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3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1260 records of Shopify stock data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dirty="0" smtClean="0"/>
              <a:t>2600 records of Tesla stock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dirty="0" smtClean="0"/>
              <a:t>2200 records of Amazon stock</a:t>
            </a:r>
            <a:endParaRPr lang="en-US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 Extracted  7 different features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0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322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Analysis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982" y="2410690"/>
            <a:ext cx="9275616" cy="34497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 No duplicate data in the input</a:t>
            </a:r>
            <a:endParaRPr lang="en-US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 No null values are found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 All are numerical values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sz="3800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08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Methods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Histograms, bar charts and scatter plots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Linear regression model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Measured predicted and actual values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7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1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7682343" cy="566113"/>
          </a:xfrm>
        </p:spPr>
        <p:txBody>
          <a:bodyPr>
            <a:noAutofit/>
          </a:bodyPr>
          <a:lstStyle/>
          <a:p>
            <a:r>
              <a:rPr lang="en-US" sz="3600" dirty="0" smtClean="0"/>
              <a:t>Shopify </a:t>
            </a:r>
            <a:r>
              <a:rPr lang="en-US" sz="3600" dirty="0"/>
              <a:t>daily price fluctuations $5 </a:t>
            </a:r>
            <a:r>
              <a:rPr lang="en-US" sz="3600" dirty="0" smtClean="0"/>
              <a:t>to $60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1902884"/>
            <a:ext cx="9467850" cy="390906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4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91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8774429" cy="566113"/>
          </a:xfrm>
        </p:spPr>
        <p:txBody>
          <a:bodyPr>
            <a:noAutofit/>
          </a:bodyPr>
          <a:lstStyle/>
          <a:p>
            <a:r>
              <a:rPr lang="en-US" sz="3600" dirty="0" smtClean="0"/>
              <a:t>Amazon daily price fluctuations $5 to $200 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94460" y="2218545"/>
            <a:ext cx="9646920" cy="367933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6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4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18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719" y="992523"/>
            <a:ext cx="7682343" cy="566113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delta between the opening price and peak price is on the rise</a:t>
            </a:r>
            <a:endParaRPr lang="en-US" sz="360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612" y="1965960"/>
            <a:ext cx="8486775" cy="393954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7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6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94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1470</TotalTime>
  <Words>361</Words>
  <Application>Microsoft Office PowerPoint</Application>
  <PresentationFormat>Widescreen</PresentationFormat>
  <Paragraphs>76</Paragraphs>
  <Slides>20</Slides>
  <Notes>0</Notes>
  <HiddenSlides>0</HiddenSlides>
  <MMClips>30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Wingdings</vt:lpstr>
      <vt:lpstr>Retrospect</vt:lpstr>
      <vt:lpstr>Prediction of profitable entry for high momentum stocks using machine learning</vt:lpstr>
      <vt:lpstr>Research Goal</vt:lpstr>
      <vt:lpstr>Data Source</vt:lpstr>
      <vt:lpstr>Data Features</vt:lpstr>
      <vt:lpstr>Data Analysis </vt:lpstr>
      <vt:lpstr>Methods</vt:lpstr>
      <vt:lpstr>Shopify daily price fluctuations $5 to $60</vt:lpstr>
      <vt:lpstr>Amazon daily price fluctuations $5 to $200 </vt:lpstr>
      <vt:lpstr>The delta between the opening price and peak price is on the rise</vt:lpstr>
      <vt:lpstr>The delta distribution is not uniform</vt:lpstr>
      <vt:lpstr>Profit and loss distribution – Shopify stock</vt:lpstr>
      <vt:lpstr>Predicted profit vs Actual profit – Shopify stock</vt:lpstr>
      <vt:lpstr>Predicted profit vs Actual profit – Amazon stock</vt:lpstr>
      <vt:lpstr> Predicted profit vs Actual profit – Tesla stock</vt:lpstr>
      <vt:lpstr> Results-1</vt:lpstr>
      <vt:lpstr> Results-2</vt:lpstr>
      <vt:lpstr> Conclusions - 1</vt:lpstr>
      <vt:lpstr> Conclusions-2</vt:lpstr>
      <vt:lpstr>Disclaimer</vt:lpstr>
      <vt:lpstr> 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Machine learning approach in the analysis of Texas consumer complaints</dc:title>
  <dc:creator>Microsoft account</dc:creator>
  <cp:lastModifiedBy>Microsoft account</cp:lastModifiedBy>
  <cp:revision>64</cp:revision>
  <dcterms:created xsi:type="dcterms:W3CDTF">2020-09-26T15:04:43Z</dcterms:created>
  <dcterms:modified xsi:type="dcterms:W3CDTF">2020-11-21T21:55:50Z</dcterms:modified>
</cp:coreProperties>
</file>